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06"/>
    <p:restoredTop sz="94574"/>
  </p:normalViewPr>
  <p:slideViewPr>
    <p:cSldViewPr snapToGrid="0" snapToObjects="1">
      <p:cViewPr varScale="1">
        <p:scale>
          <a:sx n="114" d="100"/>
          <a:sy n="114" d="100"/>
        </p:scale>
        <p:origin x="8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940AF-F07E-A245-AB86-FB11C93AFE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5BDA01-B01D-3442-B89D-4095053D7D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13FDB-B037-BD4B-8C2A-22BD87E12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2AA48-B9BC-1D44-A4E5-CC9FA2368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F108E-3024-7B46-A94A-076705CF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73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6C2FD-A674-FC41-90FB-C85FAE296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6E1CB-19D5-FE4D-81E5-3BC66B1D6C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BC3D9-EF2C-FA46-93BF-498547213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90D1D-AD41-4646-A191-7EAD83330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3F14FE-E2B9-2D4A-B723-1FC4B3DBD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1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85872-C5BE-CE4D-BA9C-410836DC9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FDA0B9-198F-D143-AC03-D6DCABAA3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E2795B-B05E-F043-9389-4B06F83EA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EE9D1-ECAD-284E-8440-0EFA42979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5C989-9827-1342-99C2-C63832CBE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6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DE9BF-72FF-3645-BDEC-5C0F74C5E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3532B-6BE3-B34C-AC14-EB3B42BE50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220BDC-6E2E-1B46-AD0A-6E6A44DDC1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577583-7FF7-E74D-A997-EDFFF3AEA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40BC60-3865-CC41-AB4E-A6B0A5EFF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FE6B48-20EF-A543-BA92-42C18D609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003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C79AA-9E3E-6940-BF3C-0A5DC8B6F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7F1EFC-B042-7647-B41C-63EA54BF7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143912-9ADB-B641-B75D-291A7FB2E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13087F-2E90-ED4B-9C2D-8D770FEF2B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811A7E-F69B-9544-91A2-873DFF3357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C296BC-2E47-6541-A22F-AD63EAC0F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2EF6CC-DAD8-E847-BAE9-A2BFD5592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82C9F3-AEC1-D54F-AB17-9865B0A09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04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EDD9-4CBD-164F-8084-877ABBF86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424496-A251-1242-88B2-D012C1DBD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907DC4-B145-0245-840D-59BB3BAF0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F46D45-5D1B-334D-9066-4E52F0C3E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295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EDFFC6-BB32-F240-B52D-F41FA1725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E13C36-EA71-7144-82A3-FACAF1AFE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36E653-13F0-4E4C-ACC0-B9A69A2C6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78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ECC2E-8F81-2145-86FA-E05643E52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AF6556-ABA6-2641-B753-1C43A5B83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B64725-3357-E644-852D-73C6A8402C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0C4B78-1859-BE42-AEE8-70390339F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35D1E-5AA7-334A-A735-378ECB18C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700C8-0566-C240-9CF0-6A6BC502D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9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552BB-E662-0443-A934-0309F9ADE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0C25B6-5BE0-384A-9DDF-BFCE482449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091637-5AAF-284A-BB94-50D180176B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95A837-CA38-484D-84D8-F4D5C8945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B9A574-538B-E247-AE95-1A2CD17B1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9B34B7-9025-F248-98D0-E8B8904BE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446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1F9C9-D342-7249-A9B1-005DB1A7A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F2622F-9D91-EA4F-9695-B19E763B5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9B867-A2B8-E748-90B4-11D22482D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D14B3-D25D-074A-8B22-35A69A10E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B2BCF-5B90-6A43-8BA1-B4E94EE3A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25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A9A571-7305-8F4A-AFEF-34CCB19A1B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7D8C97-980D-1346-809F-BEB55DA7F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F5D25A-ABDE-F34F-B8B9-49805E67E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11C881-963D-A340-AB34-F79A702DC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BEFFE-2678-674A-B75F-8593831F5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388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869142-B757-0645-83A2-4CEBEDC50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251BE1-7014-3C47-A51D-4E05DC23E6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57CAC-D680-FD4C-8C0D-19386C09E8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A5529-BC75-6644-8328-D3821F56E883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E2269-6790-744A-93CD-A0079732D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FB026-D535-A842-912D-3F69F4734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35D94-C335-2D4F-A2E5-C3C3C14D4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098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640E17-E990-E940-9C3C-74F70E6B36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228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F101DD-4EE5-6C49-AF09-4FFF34E94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436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EA735B-F68C-D145-8D90-BA16A5675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99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A0D4C2-C1DE-074E-AFB1-CD0794CCE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45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9A7AAA-17D5-544F-B9A0-3B3382B41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135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9794AE-53AA-7946-896C-0AD008AAD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92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Aimee James</cp:lastModifiedBy>
  <cp:revision>2</cp:revision>
  <dcterms:created xsi:type="dcterms:W3CDTF">2023-07-12T18:31:55Z</dcterms:created>
  <dcterms:modified xsi:type="dcterms:W3CDTF">2023-09-12T13:40:17Z</dcterms:modified>
</cp:coreProperties>
</file>